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58" r:id="rId9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28B"/>
    <a:srgbClr val="387824"/>
    <a:srgbClr val="003399"/>
    <a:srgbClr val="5F5F5F"/>
    <a:srgbClr val="0033CC"/>
    <a:srgbClr val="5AC1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50" autoAdjust="0"/>
    <p:restoredTop sz="94807" autoAdjust="0"/>
  </p:normalViewPr>
  <p:slideViewPr>
    <p:cSldViewPr>
      <p:cViewPr varScale="1">
        <p:scale>
          <a:sx n="134" d="100"/>
          <a:sy n="134" d="100"/>
        </p:scale>
        <p:origin x="1080" y="184"/>
      </p:cViewPr>
      <p:guideLst>
        <p:guide orient="horz" pos="346"/>
        <p:guide pos="393"/>
        <p:guide pos="7514"/>
        <p:guide orient="horz" pos="3974"/>
        <p:guide pos="211"/>
        <p:guide orient="horz" pos="164"/>
        <p:guide orient="horz" pos="4156"/>
        <p:guide orient="horz" pos="436"/>
        <p:guide pos="5110"/>
        <p:guide pos="2842"/>
        <p:guide pos="3840"/>
        <p:guide orient="horz" pos="743"/>
        <p:guide orient="horz" pos="3547"/>
        <p:guide orient="horz" pos="522"/>
        <p:guide orient="horz" pos="3710"/>
        <p:guide orient="horz" pos="1747"/>
        <p:guide pos="267"/>
        <p:guide pos="5103"/>
        <p:guide pos="144"/>
        <p:guide pos="3470"/>
        <p:guide pos="1457"/>
        <p:guide pos="28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pos="2140"/>
        <p:guide orient="horz" pos="2924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24.02.2020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1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  <p:sldLayoutId id="2147483660" r:id="rId12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 </a:t>
            </a:r>
            <a:br>
              <a:rPr lang="ru-RU" dirty="0"/>
            </a:br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Вячеслав </a:t>
            </a:r>
            <a:r>
              <a:rPr lang="ru-RU" dirty="0" err="1"/>
              <a:t>Пленкин</a:t>
            </a:r>
            <a:r>
              <a:rPr lang="ru-RU" dirty="0"/>
              <a:t> руководитель ООО «</a:t>
            </a:r>
            <a:r>
              <a:rPr lang="ru-RU" dirty="0" err="1"/>
              <a:t>Сладуника</a:t>
            </a:r>
            <a:r>
              <a:rPr lang="ru-RU" dirty="0"/>
              <a:t>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3" b="1713"/>
          <a:stretch>
            <a:fillRect/>
          </a:stretch>
        </p:blipFill>
        <p:spPr bwMode="auto">
          <a:xfrm>
            <a:off x="621029" y="4193582"/>
            <a:ext cx="2295525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5"/>
          <p:cNvSpPr>
            <a:spLocks noGrp="1"/>
          </p:cNvSpPr>
          <p:nvPr>
            <p:ph type="title"/>
          </p:nvPr>
        </p:nvSpPr>
        <p:spPr/>
        <p:txBody>
          <a:bodyPr anchor="t">
            <a:normAutofit fontScale="90000"/>
          </a:bodyPr>
          <a:lstStyle/>
          <a:p>
            <a:r>
              <a:rPr lang="ru-RU" dirty="0"/>
              <a:t>1.Краткий обзор ягодоуборочных комбайнов.</a:t>
            </a:r>
            <a:br>
              <a:rPr lang="ru-RU" dirty="0"/>
            </a:br>
            <a:endParaRPr lang="ru-RU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2</a:t>
            </a:fld>
            <a:endParaRPr lang="ru-RU" b="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" y="2916684"/>
            <a:ext cx="3456384" cy="25922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4537" y="2916684"/>
            <a:ext cx="3672408" cy="25922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508352" y="2196604"/>
            <a:ext cx="101149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Kokan-500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979960" y="2196604"/>
            <a:ext cx="77194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Natalka</a:t>
            </a:r>
            <a:endParaRPr lang="en-US" dirty="0"/>
          </a:p>
        </p:txBody>
      </p:sp>
      <p:sp>
        <p:nvSpPr>
          <p:cNvPr id="11" name="Нижний колонтитул 2">
            <a:extLst>
              <a:ext uri="{FF2B5EF4-FFF2-40B4-BE49-F238E27FC236}">
                <a16:creationId xmlns:a16="http://schemas.microsoft.com/office/drawing/2014/main" id="{CD3A7B78-BFF1-FE45-AA10-CEF338EF7F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000662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</a:t>
            </a:r>
          </a:p>
        </p:txBody>
      </p:sp>
    </p:spTree>
    <p:extLst>
      <p:ext uri="{BB962C8B-B14F-4D97-AF65-F5344CB8AC3E}">
        <p14:creationId xmlns:p14="http://schemas.microsoft.com/office/powerpoint/2010/main" val="1311698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000662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84" y="2556644"/>
            <a:ext cx="3600400" cy="28803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95" y="2556644"/>
            <a:ext cx="3240360" cy="28803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76304" y="1710114"/>
            <a:ext cx="167135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OXBO Korvan-9000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09074" y="1710114"/>
            <a:ext cx="142885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Littau</a:t>
            </a:r>
            <a:r>
              <a:rPr lang="en-US" dirty="0"/>
              <a:t> Harvester</a:t>
            </a:r>
          </a:p>
        </p:txBody>
      </p:sp>
    </p:spTree>
    <p:extLst>
      <p:ext uri="{BB962C8B-B14F-4D97-AF65-F5344CB8AC3E}">
        <p14:creationId xmlns:p14="http://schemas.microsoft.com/office/powerpoint/2010/main" val="228425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03896" y="1067411"/>
            <a:ext cx="547855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Особенности эксплуатации , требования к закладке насаждений.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800" y="1826834"/>
            <a:ext cx="71287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1.Минимальный объем насаждений для экономической целесообразности-8 га.</a:t>
            </a:r>
          </a:p>
          <a:p>
            <a:r>
              <a:rPr lang="ru-RU" dirty="0"/>
              <a:t>2. Правильный подбор сортов!!! Не все сорта подходят под </a:t>
            </a:r>
            <a:r>
              <a:rPr lang="ru-RU" dirty="0" err="1"/>
              <a:t>мехуборку</a:t>
            </a:r>
            <a:r>
              <a:rPr lang="ru-RU" dirty="0"/>
              <a:t>.</a:t>
            </a:r>
          </a:p>
          <a:p>
            <a:r>
              <a:rPr lang="ru-RU" dirty="0"/>
              <a:t>3. На этапе закладки насаждений , правильная разбивка участка.</a:t>
            </a:r>
          </a:p>
          <a:p>
            <a:r>
              <a:rPr lang="ru-RU" dirty="0"/>
              <a:t>4. Выдерживание технологии выращивания , защитные мероприятия, правильное сбалансирование питание. Задача- вырастить высокий побег(1,8-2м),с максимальной нагрузкой урожаем.</a:t>
            </a:r>
          </a:p>
          <a:p>
            <a:r>
              <a:rPr lang="ru-RU" dirty="0"/>
              <a:t>5. Организация уборки. Подвоз тары, отвоз урожая. </a:t>
            </a:r>
          </a:p>
          <a:p>
            <a:endParaRPr lang="ru-RU" dirty="0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B20638F2-5DF5-E349-859C-DCEAEDB49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000662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</a:t>
            </a:r>
          </a:p>
        </p:txBody>
      </p:sp>
    </p:spTree>
    <p:extLst>
      <p:ext uri="{BB962C8B-B14F-4D97-AF65-F5344CB8AC3E}">
        <p14:creationId xmlns:p14="http://schemas.microsoft.com/office/powerpoint/2010/main" val="3629362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5</a:t>
            </a:fld>
            <a:endParaRPr lang="ru-RU"/>
          </a:p>
        </p:txBody>
      </p:sp>
      <p:pic>
        <p:nvPicPr>
          <p:cNvPr id="4" name="WhatsApp Video 2020-02-20 at 18.17.04_1" descr="WhatsApp Video 2020-02-20 at 18.17.04_1">
            <a:hlinkClick r:id="" action="ppaction://media"/>
            <a:extLst>
              <a:ext uri="{FF2B5EF4-FFF2-40B4-BE49-F238E27FC236}">
                <a16:creationId xmlns:a16="http://schemas.microsoft.com/office/drawing/2014/main" id="{24518D63-09BB-244B-B424-DD84B6C021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015908"/>
            <a:ext cx="8280400" cy="4657725"/>
          </a:xfrm>
          <a:prstGeom prst="rect">
            <a:avLst/>
          </a:prstGeom>
        </p:spPr>
      </p:pic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F433ACA1-A41B-AD41-A290-23D0B0E9F5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000662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</a:t>
            </a:r>
          </a:p>
        </p:txBody>
      </p:sp>
    </p:spTree>
    <p:extLst>
      <p:ext uri="{BB962C8B-B14F-4D97-AF65-F5344CB8AC3E}">
        <p14:creationId xmlns:p14="http://schemas.microsoft.com/office/powerpoint/2010/main" val="136255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8A6D523-FEF6-1F4A-9406-B25AE14B53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6348413" y="5673725"/>
            <a:ext cx="1931987" cy="325438"/>
          </a:xfrm>
        </p:spPr>
        <p:txBody>
          <a:bodyPr/>
          <a:lstStyle/>
          <a:p>
            <a:fld id="{8DBEAAEB-758A-4AAD-84ED-67F58590D845}" type="slidenum">
              <a:rPr lang="ru-RU" smtClean="0"/>
              <a:t>6</a:t>
            </a:fld>
            <a:endParaRPr lang="ru-RU"/>
          </a:p>
        </p:txBody>
      </p:sp>
      <p:pic>
        <p:nvPicPr>
          <p:cNvPr id="3" name="WhatsApp Video 2020-02-20 at 18.16.49_1" descr="WhatsApp Video 2020-02-20 at 18.16.49_1">
            <a:hlinkClick r:id="" action="ppaction://media"/>
            <a:extLst>
              <a:ext uri="{FF2B5EF4-FFF2-40B4-BE49-F238E27FC236}">
                <a16:creationId xmlns:a16="http://schemas.microsoft.com/office/drawing/2014/main" id="{750A21E7-D1B3-734C-8990-517C9CA6F3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8556" y="0"/>
            <a:ext cx="3443287" cy="61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66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7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0C0821-EB81-7940-82FE-C980A0D62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0" t="10004" r="16475" b="12358"/>
          <a:stretch/>
        </p:blipFill>
        <p:spPr>
          <a:xfrm>
            <a:off x="1475904" y="943401"/>
            <a:ext cx="6264697" cy="4752528"/>
          </a:xfrm>
          <a:prstGeom prst="rect">
            <a:avLst/>
          </a:prstGeom>
        </p:spPr>
      </p:pic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0C38DCAC-EF5D-E946-B77D-CBB5E76E75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000662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</a:t>
            </a:r>
          </a:p>
        </p:txBody>
      </p:sp>
    </p:spTree>
    <p:extLst>
      <p:ext uri="{BB962C8B-B14F-4D97-AF65-F5344CB8AC3E}">
        <p14:creationId xmlns:p14="http://schemas.microsoft.com/office/powerpoint/2010/main" val="282822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8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>
          <a:xfrm>
            <a:off x="1259880" y="1290459"/>
            <a:ext cx="6783993" cy="711352"/>
          </a:xfrm>
        </p:spPr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5793" y="2340620"/>
            <a:ext cx="5544616" cy="1944042"/>
          </a:xfrm>
        </p:spPr>
        <p:txBody>
          <a:bodyPr/>
          <a:lstStyle/>
          <a:p>
            <a:r>
              <a:rPr lang="ru-RU" b="1" dirty="0"/>
              <a:t>Вячеслав </a:t>
            </a:r>
            <a:r>
              <a:rPr lang="ru-RU" b="1" dirty="0" err="1"/>
              <a:t>Пленкин</a:t>
            </a:r>
            <a:endParaRPr lang="ru-RU" b="1" dirty="0"/>
          </a:p>
          <a:p>
            <a:r>
              <a:rPr lang="ru-RU" dirty="0"/>
              <a:t>Руководитель</a:t>
            </a:r>
          </a:p>
          <a:p>
            <a:r>
              <a:rPr lang="ru-RU" dirty="0"/>
              <a:t>ООО «</a:t>
            </a:r>
            <a:r>
              <a:rPr lang="ru-RU" dirty="0" err="1"/>
              <a:t>Сладуника</a:t>
            </a:r>
            <a:r>
              <a:rPr lang="ru-RU" dirty="0"/>
              <a:t>»</a:t>
            </a:r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F26739A3-2BCC-EA4D-9322-31F789452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6000662" cy="325908"/>
          </a:xfrm>
        </p:spPr>
        <p:txBody>
          <a:bodyPr/>
          <a:lstStyle/>
          <a:p>
            <a:pPr>
              <a:lnSpc>
                <a:spcPts val="1224"/>
              </a:lnSpc>
            </a:pPr>
            <a:r>
              <a:rPr lang="ru-RU" dirty="0"/>
              <a:t>Механизированный сбор урожая малины с использованием комбайна </a:t>
            </a:r>
            <a:r>
              <a:rPr lang="en-US" dirty="0" err="1"/>
              <a:t>Korvan</a:t>
            </a:r>
            <a:r>
              <a:rPr lang="en-US" dirty="0"/>
              <a:t> </a:t>
            </a:r>
            <a:r>
              <a:rPr lang="ru-RU" dirty="0"/>
              <a:t>OXBO-9000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FD350AB4-454D-9444-B651-74BA69CCDC3F}"/>
              </a:ext>
            </a:extLst>
          </p:cNvPr>
          <p:cNvPicPr>
            <a:picLocks noGrp="1" noChangeAspect="1" noChangeArrowheads="1"/>
          </p:cNvPicPr>
          <p:nvPr>
            <p:ph type="pic" sz="quarter" idx="1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4" t="-34998" r="-1159" b="-34998"/>
          <a:stretch/>
        </p:blipFill>
        <p:spPr bwMode="auto">
          <a:xfrm>
            <a:off x="6172200" y="1836738"/>
            <a:ext cx="1957388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4180</TotalTime>
  <Words>188</Words>
  <Application>Microsoft Macintosh PowerPoint</Application>
  <PresentationFormat>Произвольный</PresentationFormat>
  <Paragraphs>34</Paragraphs>
  <Slides>8</Slides>
  <Notes>3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1" baseType="lpstr">
      <vt:lpstr>Arial</vt:lpstr>
      <vt:lpstr>Calibri</vt:lpstr>
      <vt:lpstr>Wf17_presentation</vt:lpstr>
      <vt:lpstr>Механизированный сбор урожая малины с использованием комбайна Korvan OXBO-9000  </vt:lpstr>
      <vt:lpstr>1.Краткий обзор ягодоуборочных комбайнов.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 Вопросы?</vt:lpstr>
    </vt:vector>
  </TitlesOfParts>
  <Manager/>
  <Company>Berry-Union.RU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subject/>
  <dc:creator>Berry-Union.RU</dc:creator>
  <cp:keywords/>
  <dc:description/>
  <cp:lastModifiedBy>Пользователь Microsoft Office</cp:lastModifiedBy>
  <cp:revision>42</cp:revision>
  <cp:lastPrinted>2017-09-01T08:27:00Z</cp:lastPrinted>
  <dcterms:created xsi:type="dcterms:W3CDTF">2017-08-31T15:35:35Z</dcterms:created>
  <dcterms:modified xsi:type="dcterms:W3CDTF">2020-02-24T21:00:53Z</dcterms:modified>
  <cp:category/>
</cp:coreProperties>
</file>